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D0327-DC81-4E83-9C1F-3DE2419974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255308-6035-B633-228D-C905CE6502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8A3EF-352B-CE23-3A3A-00126158D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AE03C-A069-AF1E-FEDB-F14EE5A22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FB028-54F9-74C3-B943-F6116287A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42F4B0-9798-C3BE-12DA-6F00389CE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57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B7C73-3B59-D564-BC79-4FC320728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0C67F2-586C-100A-4921-E104EF4AA5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9D3DC2-E685-0A5A-7D21-C6F73543D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07B9C-20FC-A6D5-582F-28C078A07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FEA7B-F043-5D7B-57D8-434EB7C05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96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32636D-245D-B359-1D83-704FE8BAD2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BFB8EB-9253-BEE5-9C30-4DB0D5FFD7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B1FA57-C865-CDBB-7ACE-B3445BD9B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81854-B029-3BE8-1296-894B786A4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DFD79-3326-DADF-D6A4-216FE639B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40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2CF71-F0F2-54A7-2063-87976D4B0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ED99A-0FBE-5DFB-C5D0-A56D4773F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93D73-8CD1-108E-47EB-781A85F8A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726F3-FE6D-C7B3-CE1E-F17DE0F80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4FA9B-7D86-5C09-EF13-EE53C7F2A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E55DEE-0B93-E258-D344-DE1CFABECC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476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F127C-678C-4353-3486-B89FB4AC1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E4421C-3F20-2069-3669-DFD08A29D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01B5C-C60B-E96A-1E4A-627CAC647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E9EB9-5D72-6CC5-56A1-FD2805F8F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D0C0A7-1DC9-5B5A-3213-012C93C72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202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771D1-843E-36A7-3850-9842FE0AF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BD65B-B0B1-69ED-1FA8-BAA55629B3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B1774B-7936-B1C3-41E9-AD299397A4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9574F-300E-C3E7-1067-BACA9120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4AEE10-42C2-0871-B63E-BB6A2DBC7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9A869F-0351-0766-6E1C-F6AB8D8AD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586946-1707-5C5A-784D-E41BBBE677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875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851DF-7066-9B31-7CEF-FC122F180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5B1C6-1560-0709-A3FE-EFBB8ABDD4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156578-808D-8EC6-C686-B90F2D9C0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74E4F2-947A-A96D-2C25-137FF7DF23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D44FB3-4D39-BBDF-4EAE-984C68F51A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09BE34-E61D-E708-6224-94800E8E3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2A9654-7926-27F3-1AF3-314A08B1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770D8F-BBF2-26F2-B650-8EDF66E3D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E862D3B-8124-E0A3-A5B8-8A5DA5C49B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8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F084D-B6BC-E07B-0E77-BB0035B53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ADF15E-6F90-AED9-EEE3-D0D7FC522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EF20AC-97F2-4E8E-8010-E668AE70A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98F7C6-2112-033E-3496-EB2FFF2A0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11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6BCF4E-65F4-5C8D-9E03-5EA01757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3F878D-8A94-0735-9348-C705CC268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4DF25E-D523-BC3A-5072-ED0718774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7CC482-8E11-4FF9-88D7-C84DEBD250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62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C4AA5-FF0A-525F-B4B3-0E06C03A4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05787-CA7D-573B-3823-4B38D858B5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255AD0-DDDB-B13E-BC25-92C9757648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03F97-1716-2E91-C277-36B00441C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DA4F36-2794-0DAB-9A20-0E07FDDB2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D43EF1-C1D3-D6D7-94A7-6D7C750F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938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D897F-C77A-04A2-59FE-27B9A7D37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2D87C8-3ED4-4393-3EC9-D7038847FA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D98C2D-02D7-E26D-3F8E-DF348BE6D9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18D1F4-3855-CCBB-E13E-0343C504E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A32118-B1FD-C204-1B72-E838400BF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57E471-04C2-D46C-4EF2-21FC99F74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449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070759-55F7-8BCD-BEF6-B32F97CD7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6DF20-BAFE-90F9-A6B4-36E4B9804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38AC7-7CB6-9B18-341F-79ECCA065E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07C66-7F40-480F-B9E0-D1EC97E4D9DD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6B6677-4A20-5394-F116-0FE9E0E2DA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B5ECE-1957-6F54-AD8D-869593AEA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33891-AEEF-46DF-8E5D-D8E1EA3024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11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0E430-7CC0-A7CD-603B-4D9354EF4C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47D918-1FF4-2F8F-FD08-A37054FC38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744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B14B6-4A5B-E498-35F9-F4D1B5509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DF03A-4AD6-5D1A-C3F0-C266E232AE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431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048BD75-B1C7-6ABE-4345-539A42046F55}"/>
              </a:ext>
            </a:extLst>
          </p:cNvPr>
          <p:cNvSpPr txBox="1"/>
          <p:nvPr/>
        </p:nvSpPr>
        <p:spPr>
          <a:xfrm>
            <a:off x="1448204" y="1837944"/>
            <a:ext cx="67868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TRÂN TRỌNG CẢM  ƠN!</a:t>
            </a:r>
          </a:p>
        </p:txBody>
      </p:sp>
    </p:spTree>
    <p:extLst>
      <p:ext uri="{BB962C8B-B14F-4D97-AF65-F5344CB8AC3E}">
        <p14:creationId xmlns:p14="http://schemas.microsoft.com/office/powerpoint/2010/main" val="3761371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</Words>
  <Application>Microsoft Office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Viết Hồng Quân</dc:creator>
  <cp:lastModifiedBy>Nguyễn Viết Hồng Quân</cp:lastModifiedBy>
  <cp:revision>1</cp:revision>
  <dcterms:created xsi:type="dcterms:W3CDTF">2026-01-07T09:24:54Z</dcterms:created>
  <dcterms:modified xsi:type="dcterms:W3CDTF">2026-01-07T09:38:56Z</dcterms:modified>
</cp:coreProperties>
</file>