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6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BBA2D-F619-D4B5-9F76-F76A274FAB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AA77CC-EB8D-5455-EE37-0B931EE32D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300C2-3414-DFC7-2F07-BF5AAAFFC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AF110-900C-F5BB-91B1-92E2FE9C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0DC4B-8C7B-58E2-7F5F-75556334F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955107-607A-572E-3E28-2F85D78531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6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77AC3-BFB7-9304-79DA-691DEE18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409A8B-A1C1-9C59-9EBD-2E8AFCB5E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93634-42B2-D75A-E959-BD79FB03C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05C23-0E28-16C1-D291-415CD6FC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AC258-00A1-4240-7DBC-A308F0B89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29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8FC436-C7A4-C900-1DE3-EDF8B64E7B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7FE85-DDC9-DCF7-B346-C8DE9A0D3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264BA-694B-C399-3353-0DDCF8A77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3B66F-6DEF-9798-3870-DFD6F709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4DDE9-9391-6D39-F7EA-7F330E8D6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80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59557-84D5-10C3-4AA2-75A368EDF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BFC5E-73A5-0AB9-8425-97AAE07CF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0BAD7-2717-C332-2A41-B286D7BE5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B2F68-E884-7689-C18D-7EED9B284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769EF-EAC5-9BBE-9066-434ED3E9A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27733D-6E7B-B68D-E93D-AD90E2D8B6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76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2D8D-FD09-CD82-C854-E9CAB663C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9C6EE-4363-FD19-3DEE-D6C5E0342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4C8BB-1EA7-AFB8-7C27-50D54F61D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E721E-133A-CA29-85A8-995FF0D51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657F3-FA47-39A2-8860-A71BB4FD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90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150F4-6D4F-25B2-A3CF-C1C0E8BB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FF888-6A15-2F53-F389-CF3996F833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4F200-6AD7-C1C3-8037-0576EB13A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508B0-4E47-2F97-7654-F96D9AADD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8CC7B-3071-10A6-AEAB-6F730C77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D0D7F8-4721-EADF-9E91-3A9FC3BC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6C413B-6DB4-45B4-AE55-BE1EEEC2AD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4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20C7E-B649-D8E8-BA46-1E1C9644F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69F615-68FE-570F-4C94-DFAE4520F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8A0DA-4B38-3B17-6737-BC24873454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94742-EB43-97A2-358A-2CAA46234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69AB81-8FCA-4DFB-34B5-57DCAABA37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863A5-552D-6CFD-8349-735D4956A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C33815-75D8-1013-FAD1-F3EF498B5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6B821F-C4D8-E084-7CA2-9EE1DA3DC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0180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6F1A7-02D6-8156-C387-425B4774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8E01D1-9E34-679E-96D2-159354ED1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5C47C-72CC-DB07-F06D-0CB614A42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4DF26-243E-915B-C8F4-71A51DC73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77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8F7372-03A8-66C4-910C-CC2F8090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E5B93-9E80-3431-9E17-4A4E72B5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32279C-0127-7302-ECDA-97DD2268F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34B892-81D3-4FCC-31C6-9089DF46B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4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938CD-A0E5-55AA-7893-C2E449B01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82517-BF52-D404-635F-3A9C3C102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2FCF0-095C-0FF8-280E-6AD134BFA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D75486-8683-C75A-B3DC-0C47C48F6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6D66CE-9DAE-8C36-D1D6-B6FB8FA06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BFDD5-D8E3-7F3A-952F-2585F2573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434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D09FB-6659-293D-0DFE-AEEB0DF93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7F478D-AD2B-8D07-FA52-6FCFFDF44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B45249-D8FA-4992-BA7C-05D95A54DB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B7F18-234E-0629-D8AA-4581206C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70DDCD-307E-D58F-770D-F46024D22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D09CC-99CD-4FFD-3EF9-E52D1D7B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00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6DE511-E65C-A158-3D76-02EA67EFB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635406-805E-9D5F-D289-CA41C18A2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333A4-0DAB-F332-CD6E-5E2F47042E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020C5-DC6A-4030-8A1D-866F99432BDB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1CA00-F32A-11FD-F560-D4F2884EF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4B50B-A413-9ECC-0CEC-C2B8F768A2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53DAD-E36E-41A3-9153-CD755096C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44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69A1C-FAE0-4396-2B14-64794A6E42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5899D-B6EF-B009-34B8-1C0CEC6D2E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27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0871E-E079-2350-C562-690DDD40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47F88-854D-6F7D-60E0-3E54E74CC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4383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03597B-4920-F3B7-56DB-03CB5F5F1477}"/>
              </a:ext>
            </a:extLst>
          </p:cNvPr>
          <p:cNvSpPr txBox="1"/>
          <p:nvPr/>
        </p:nvSpPr>
        <p:spPr>
          <a:xfrm>
            <a:off x="1448204" y="1837944"/>
            <a:ext cx="67868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CẢM  ƠN!</a:t>
            </a:r>
          </a:p>
        </p:txBody>
      </p:sp>
    </p:spTree>
    <p:extLst>
      <p:ext uri="{BB962C8B-B14F-4D97-AF65-F5344CB8AC3E}">
        <p14:creationId xmlns:p14="http://schemas.microsoft.com/office/powerpoint/2010/main" val="2289304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</Words>
  <Application>Microsoft Office PowerPoint</Application>
  <PresentationFormat>On-screen Show (4:3)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Viết Hồng Quân</dc:creator>
  <cp:lastModifiedBy>Nguyễn Viết Hồng Quân</cp:lastModifiedBy>
  <cp:revision>1</cp:revision>
  <dcterms:created xsi:type="dcterms:W3CDTF">2026-01-07T09:40:37Z</dcterms:created>
  <dcterms:modified xsi:type="dcterms:W3CDTF">2026-01-07T09:43:57Z</dcterms:modified>
</cp:coreProperties>
</file>